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3318" r:id="rId2"/>
    <p:sldId id="11565" r:id="rId3"/>
    <p:sldId id="11566" r:id="rId4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A99CE3-5792-EEA6-0EF3-1B5273125793}" v="1" dt="2024-03-27T19:00:08.7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4" d="100"/>
          <a:sy n="84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123739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2597454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9530844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7605169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632482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744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1602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6301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hyperlink" Target="https://youtu.be/lyuMCvqFk-Y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4160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Helvetica"/>
              </a:rPr>
              <a:t>(يظهر معرفة ومهارة في تصنيع  المنِتجات اليدوية 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D6606757-DBD5-E1A2-30B0-DE9ED0F45E72}"/>
              </a:ext>
            </a:extLst>
          </p:cNvPr>
          <p:cNvSpPr/>
          <p:nvPr/>
        </p:nvSpPr>
        <p:spPr>
          <a:xfrm>
            <a:off x="7883330" y="572005"/>
            <a:ext cx="325978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العاشر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8D73422E-58FE-5E30-F773-D9E7F724642E}"/>
              </a:ext>
            </a:extLst>
          </p:cNvPr>
          <p:cNvSpPr txBox="1"/>
          <p:nvPr/>
        </p:nvSpPr>
        <p:spPr>
          <a:xfrm>
            <a:off x="4519028" y="1392185"/>
            <a:ext cx="3253839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Helvetica"/>
                <a:sym typeface="Calibri"/>
              </a:rPr>
              <a:t>فيديو طرق استخراج الشمعه من القوالب </a:t>
            </a: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0F67A76-4BBD-2936-0002-523F99F4FD0C}"/>
              </a:ext>
            </a:extLst>
          </p:cNvPr>
          <p:cNvSpPr txBox="1"/>
          <p:nvPr/>
        </p:nvSpPr>
        <p:spPr>
          <a:xfrm>
            <a:off x="4724867" y="4911820"/>
            <a:ext cx="6096000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  <a:hlinkClick r:id="rId2"/>
              </a:rPr>
              <a:t>https://youtu.be/lyuMCvqFk-Y</a:t>
            </a:r>
            <a: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 </a:t>
            </a:r>
          </a:p>
        </p:txBody>
      </p:sp>
      <p:pic>
        <p:nvPicPr>
          <p:cNvPr id="13" name="صورة 12" descr="صورة تحتوي على مستحضرات التجميل, زهري, زجاجة, شخص&#10;&#10;تم إنشاء الوصف تلقائياً">
            <a:extLst>
              <a:ext uri="{FF2B5EF4-FFF2-40B4-BE49-F238E27FC236}">
                <a16:creationId xmlns:a16="http://schemas.microsoft.com/office/drawing/2014/main" id="{5C63CFC4-F7A9-DF29-3BB9-C100A8D1369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7"/>
          <a:stretch/>
        </p:blipFill>
        <p:spPr>
          <a:xfrm>
            <a:off x="5557126" y="1890949"/>
            <a:ext cx="1630672" cy="2715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783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365393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27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Sakkal Majalla</vt:lpstr>
      <vt:lpstr>Times New Roman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Salma Ali Mubarak AlAhbabi</dc:creator>
  <cp:lastModifiedBy>MEEAD AHMED OBAID ALTENEIJI</cp:lastModifiedBy>
  <cp:revision>6</cp:revision>
  <dcterms:created xsi:type="dcterms:W3CDTF">2023-06-15T06:28:59Z</dcterms:created>
  <dcterms:modified xsi:type="dcterms:W3CDTF">2024-03-29T11:00:10Z</dcterms:modified>
</cp:coreProperties>
</file>